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07" r:id="rId4"/>
    <p:sldMasterId id="2147483819" r:id="rId5"/>
  </p:sldMasterIdLst>
  <p:notesMasterIdLst>
    <p:notesMasterId r:id="rId16"/>
  </p:notesMasterIdLst>
  <p:sldIdLst>
    <p:sldId id="896" r:id="rId6"/>
    <p:sldId id="894" r:id="rId7"/>
    <p:sldId id="900" r:id="rId8"/>
    <p:sldId id="897" r:id="rId9"/>
    <p:sldId id="901" r:id="rId10"/>
    <p:sldId id="902" r:id="rId11"/>
    <p:sldId id="907" r:id="rId12"/>
    <p:sldId id="903" r:id="rId13"/>
    <p:sldId id="906" r:id="rId14"/>
    <p:sldId id="905" r:id="rId15"/>
  </p:sldIdLst>
  <p:sldSz cx="12192000" cy="6858000"/>
  <p:notesSz cx="6858000" cy="9144000"/>
  <p:embeddedFontLst>
    <p:embeddedFont>
      <p:font typeface="Bison Bold" panose="020B0604020202020204" charset="0"/>
      <p:regular r:id="rId17"/>
      <p:bold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</p:embeddedFont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BE00"/>
    <a:srgbClr val="0086C9"/>
    <a:srgbClr val="2B3E92"/>
    <a:srgbClr val="192558"/>
    <a:srgbClr val="2C3D91"/>
    <a:srgbClr val="00006C"/>
    <a:srgbClr val="1D1D38"/>
    <a:srgbClr val="FDDA61"/>
    <a:srgbClr val="009BD9"/>
    <a:srgbClr val="F9B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618E81-B659-9619-31D7-BBA0C4836C2F}" v="642" dt="2025-06-13T06:00:38.545"/>
    <p1510:client id="{F02DD8D2-4DF4-E5BC-9B4D-55108D68FA80}" v="10" dt="2025-06-11T08:47:36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37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 Örtevall - SPF" userId="S::sandra@svenskpadel.se::a9cc1f2f-ff8d-4d59-9351-54b741b04706" providerId="AD" clId="Web-{F02DD8D2-4DF4-E5BC-9B4D-55108D68FA80}"/>
    <pc:docChg chg="modSld">
      <pc:chgData name="Sandra  Örtevall - SPF" userId="S::sandra@svenskpadel.se::a9cc1f2f-ff8d-4d59-9351-54b741b04706" providerId="AD" clId="Web-{F02DD8D2-4DF4-E5BC-9B4D-55108D68FA80}" dt="2025-06-11T08:47:36.844" v="9" actId="20577"/>
      <pc:docMkLst>
        <pc:docMk/>
      </pc:docMkLst>
      <pc:sldChg chg="modSp">
        <pc:chgData name="Sandra  Örtevall - SPF" userId="S::sandra@svenskpadel.se::a9cc1f2f-ff8d-4d59-9351-54b741b04706" providerId="AD" clId="Web-{F02DD8D2-4DF4-E5BC-9B4D-55108D68FA80}" dt="2025-06-11T08:47:36.844" v="9" actId="20577"/>
        <pc:sldMkLst>
          <pc:docMk/>
          <pc:sldMk cId="2164874169" sldId="905"/>
        </pc:sldMkLst>
        <pc:spChg chg="mod">
          <ac:chgData name="Sandra  Örtevall - SPF" userId="S::sandra@svenskpadel.se::a9cc1f2f-ff8d-4d59-9351-54b741b04706" providerId="AD" clId="Web-{F02DD8D2-4DF4-E5BC-9B4D-55108D68FA80}" dt="2025-06-11T08:47:36.844" v="9" actId="20577"/>
          <ac:spMkLst>
            <pc:docMk/>
            <pc:sldMk cId="2164874169" sldId="905"/>
            <ac:spMk id="3" creationId="{F43D120C-E9D5-8EC6-BE07-9934F11E56D3}"/>
          </ac:spMkLst>
        </pc:spChg>
      </pc:sldChg>
    </pc:docChg>
  </pc:docChgLst>
  <pc:docChgLst>
    <pc:chgData name="Jonas Persson - SPF" userId="S::jonas.persson@svenskpadel.se::340d92c3-6995-4e22-b521-4260f3e7489d" providerId="AD" clId="Web-{E5618E81-B659-9619-31D7-BBA0C4836C2F}"/>
    <pc:docChg chg="addSld modSld sldOrd">
      <pc:chgData name="Jonas Persson - SPF" userId="S::jonas.persson@svenskpadel.se::340d92c3-6995-4e22-b521-4260f3e7489d" providerId="AD" clId="Web-{E5618E81-B659-9619-31D7-BBA0C4836C2F}" dt="2025-06-13T06:00:37.263" v="494" actId="20577"/>
      <pc:docMkLst>
        <pc:docMk/>
      </pc:docMkLst>
      <pc:sldChg chg="addSp delSp modSp addAnim delAnim modAnim">
        <pc:chgData name="Jonas Persson - SPF" userId="S::jonas.persson@svenskpadel.se::340d92c3-6995-4e22-b521-4260f3e7489d" providerId="AD" clId="Web-{E5618E81-B659-9619-31D7-BBA0C4836C2F}" dt="2025-06-13T05:30:24.309" v="92"/>
        <pc:sldMkLst>
          <pc:docMk/>
          <pc:sldMk cId="3998400524" sldId="897"/>
        </pc:sldMkLst>
        <pc:spChg chg="mod">
          <ac:chgData name="Jonas Persson - SPF" userId="S::jonas.persson@svenskpadel.se::340d92c3-6995-4e22-b521-4260f3e7489d" providerId="AD" clId="Web-{E5618E81-B659-9619-31D7-BBA0C4836C2F}" dt="2025-06-13T05:27:17.293" v="78" actId="1076"/>
          <ac:spMkLst>
            <pc:docMk/>
            <pc:sldMk cId="3998400524" sldId="897"/>
            <ac:spMk id="3" creationId="{5407C39F-0FB6-F55C-A1B1-0B6A686BC90B}"/>
          </ac:spMkLst>
        </pc:spChg>
        <pc:spChg chg="mod">
          <ac:chgData name="Jonas Persson - SPF" userId="S::jonas.persson@svenskpadel.se::340d92c3-6995-4e22-b521-4260f3e7489d" providerId="AD" clId="Web-{E5618E81-B659-9619-31D7-BBA0C4836C2F}" dt="2025-06-13T05:27:22.012" v="79" actId="1076"/>
          <ac:spMkLst>
            <pc:docMk/>
            <pc:sldMk cId="3998400524" sldId="897"/>
            <ac:spMk id="4" creationId="{CF881B01-939B-CCFD-ACDC-08A173D833C3}"/>
          </ac:spMkLst>
        </pc:spChg>
        <pc:spChg chg="add mod">
          <ac:chgData name="Jonas Persson - SPF" userId="S::jonas.persson@svenskpadel.se::340d92c3-6995-4e22-b521-4260f3e7489d" providerId="AD" clId="Web-{E5618E81-B659-9619-31D7-BBA0C4836C2F}" dt="2025-06-13T05:27:27.918" v="80" actId="1076"/>
          <ac:spMkLst>
            <pc:docMk/>
            <pc:sldMk cId="3998400524" sldId="897"/>
            <ac:spMk id="6" creationId="{00D766A3-E5CD-0866-58EA-5F386EDD44B3}"/>
          </ac:spMkLst>
        </pc:spChg>
        <pc:spChg chg="add mod">
          <ac:chgData name="Jonas Persson - SPF" userId="S::jonas.persson@svenskpadel.se::340d92c3-6995-4e22-b521-4260f3e7489d" providerId="AD" clId="Web-{E5618E81-B659-9619-31D7-BBA0C4836C2F}" dt="2025-06-13T05:27:45.809" v="82" actId="1076"/>
          <ac:spMkLst>
            <pc:docMk/>
            <pc:sldMk cId="3998400524" sldId="897"/>
            <ac:spMk id="9" creationId="{8EC86624-C87B-40B4-3C8C-533232C591D7}"/>
          </ac:spMkLst>
        </pc:spChg>
        <pc:picChg chg="add del mod">
          <ac:chgData name="Jonas Persson - SPF" userId="S::jonas.persson@svenskpadel.se::340d92c3-6995-4e22-b521-4260f3e7489d" providerId="AD" clId="Web-{E5618E81-B659-9619-31D7-BBA0C4836C2F}" dt="2025-06-13T05:21:30.918" v="44"/>
          <ac:picMkLst>
            <pc:docMk/>
            <pc:sldMk cId="3998400524" sldId="897"/>
            <ac:picMk id="2" creationId="{C137D86A-AE49-E466-A203-A5131C77E9F5}"/>
          </ac:picMkLst>
        </pc:picChg>
        <pc:picChg chg="add mod">
          <ac:chgData name="Jonas Persson - SPF" userId="S::jonas.persson@svenskpadel.se::340d92c3-6995-4e22-b521-4260f3e7489d" providerId="AD" clId="Web-{E5618E81-B659-9619-31D7-BBA0C4836C2F}" dt="2025-06-13T05:27:52.106" v="83" actId="1076"/>
          <ac:picMkLst>
            <pc:docMk/>
            <pc:sldMk cId="3998400524" sldId="897"/>
            <ac:picMk id="5" creationId="{DE7EBFDC-D0C7-1B7C-7401-D4EC83B04192}"/>
          </ac:picMkLst>
        </pc:picChg>
        <pc:picChg chg="add del mod">
          <ac:chgData name="Jonas Persson - SPF" userId="S::jonas.persson@svenskpadel.se::340d92c3-6995-4e22-b521-4260f3e7489d" providerId="AD" clId="Web-{E5618E81-B659-9619-31D7-BBA0C4836C2F}" dt="2025-06-13T05:23:44.309" v="65"/>
          <ac:picMkLst>
            <pc:docMk/>
            <pc:sldMk cId="3998400524" sldId="897"/>
            <ac:picMk id="7" creationId="{7E48447E-4C85-4311-F3CF-0F2E2D1B27BA}"/>
          </ac:picMkLst>
        </pc:picChg>
        <pc:picChg chg="del mod">
          <ac:chgData name="Jonas Persson - SPF" userId="S::jonas.persson@svenskpadel.se::340d92c3-6995-4e22-b521-4260f3e7489d" providerId="AD" clId="Web-{E5618E81-B659-9619-31D7-BBA0C4836C2F}" dt="2025-06-13T05:18:38.512" v="39"/>
          <ac:picMkLst>
            <pc:docMk/>
            <pc:sldMk cId="3998400524" sldId="897"/>
            <ac:picMk id="8" creationId="{53C5B072-27CF-6D7F-AB4C-2447C139BA83}"/>
          </ac:picMkLst>
        </pc:picChg>
        <pc:picChg chg="add mod">
          <ac:chgData name="Jonas Persson - SPF" userId="S::jonas.persson@svenskpadel.se::340d92c3-6995-4e22-b521-4260f3e7489d" providerId="AD" clId="Web-{E5618E81-B659-9619-31D7-BBA0C4836C2F}" dt="2025-06-13T05:27:36.746" v="81" actId="1076"/>
          <ac:picMkLst>
            <pc:docMk/>
            <pc:sldMk cId="3998400524" sldId="897"/>
            <ac:picMk id="10" creationId="{9EBB36A3-993F-B077-C1CB-5465CEBDB862}"/>
          </ac:picMkLst>
        </pc:picChg>
        <pc:picChg chg="add mod">
          <ac:chgData name="Jonas Persson - SPF" userId="S::jonas.persson@svenskpadel.se::340d92c3-6995-4e22-b521-4260f3e7489d" providerId="AD" clId="Web-{E5618E81-B659-9619-31D7-BBA0C4836C2F}" dt="2025-06-13T05:28:42.387" v="88" actId="1076"/>
          <ac:picMkLst>
            <pc:docMk/>
            <pc:sldMk cId="3998400524" sldId="897"/>
            <ac:picMk id="11" creationId="{4B363273-B4DD-9EBB-C9B7-C033539F7190}"/>
          </ac:picMkLst>
        </pc:picChg>
        <pc:picChg chg="del">
          <ac:chgData name="Jonas Persson - SPF" userId="S::jonas.persson@svenskpadel.se::340d92c3-6995-4e22-b521-4260f3e7489d" providerId="AD" clId="Web-{E5618E81-B659-9619-31D7-BBA0C4836C2F}" dt="2025-06-13T05:14:04.902" v="4"/>
          <ac:picMkLst>
            <pc:docMk/>
            <pc:sldMk cId="3998400524" sldId="897"/>
            <ac:picMk id="12" creationId="{834881AA-7DAD-B689-A0B0-DEA00870E0D5}"/>
          </ac:picMkLst>
        </pc:picChg>
      </pc:sldChg>
      <pc:sldChg chg="modSp">
        <pc:chgData name="Jonas Persson - SPF" userId="S::jonas.persson@svenskpadel.se::340d92c3-6995-4e22-b521-4260f3e7489d" providerId="AD" clId="Web-{E5618E81-B659-9619-31D7-BBA0C4836C2F}" dt="2025-06-13T05:32:07.325" v="93" actId="20577"/>
        <pc:sldMkLst>
          <pc:docMk/>
          <pc:sldMk cId="1772825002" sldId="900"/>
        </pc:sldMkLst>
        <pc:spChg chg="mod">
          <ac:chgData name="Jonas Persson - SPF" userId="S::jonas.persson@svenskpadel.se::340d92c3-6995-4e22-b521-4260f3e7489d" providerId="AD" clId="Web-{E5618E81-B659-9619-31D7-BBA0C4836C2F}" dt="2025-06-13T05:32:07.325" v="93" actId="20577"/>
          <ac:spMkLst>
            <pc:docMk/>
            <pc:sldMk cId="1772825002" sldId="900"/>
            <ac:spMk id="8" creationId="{4E49D68E-67D8-742C-BDC5-45AF31FEE87A}"/>
          </ac:spMkLst>
        </pc:spChg>
      </pc:sldChg>
      <pc:sldChg chg="addSp delSp modSp">
        <pc:chgData name="Jonas Persson - SPF" userId="S::jonas.persson@svenskpadel.se::340d92c3-6995-4e22-b521-4260f3e7489d" providerId="AD" clId="Web-{E5618E81-B659-9619-31D7-BBA0C4836C2F}" dt="2025-06-13T05:59:41.419" v="463" actId="1076"/>
        <pc:sldMkLst>
          <pc:docMk/>
          <pc:sldMk cId="2164874169" sldId="905"/>
        </pc:sldMkLst>
        <pc:spChg chg="mod">
          <ac:chgData name="Jonas Persson - SPF" userId="S::jonas.persson@svenskpadel.se::340d92c3-6995-4e22-b521-4260f3e7489d" providerId="AD" clId="Web-{E5618E81-B659-9619-31D7-BBA0C4836C2F}" dt="2025-06-13T05:54:16.482" v="413" actId="14100"/>
          <ac:spMkLst>
            <pc:docMk/>
            <pc:sldMk cId="2164874169" sldId="905"/>
            <ac:spMk id="3" creationId="{F43D120C-E9D5-8EC6-BE07-9934F11E56D3}"/>
          </ac:spMkLst>
        </pc:spChg>
        <pc:spChg chg="add mod">
          <ac:chgData name="Jonas Persson - SPF" userId="S::jonas.persson@svenskpadel.se::340d92c3-6995-4e22-b521-4260f3e7489d" providerId="AD" clId="Web-{E5618E81-B659-9619-31D7-BBA0C4836C2F}" dt="2025-06-13T05:52:11.950" v="406" actId="1076"/>
          <ac:spMkLst>
            <pc:docMk/>
            <pc:sldMk cId="2164874169" sldId="905"/>
            <ac:spMk id="4" creationId="{BA22164A-31EF-EE6A-6277-B71985EA9E76}"/>
          </ac:spMkLst>
        </pc:spChg>
        <pc:spChg chg="add mod">
          <ac:chgData name="Jonas Persson - SPF" userId="S::jonas.persson@svenskpadel.se::340d92c3-6995-4e22-b521-4260f3e7489d" providerId="AD" clId="Web-{E5618E81-B659-9619-31D7-BBA0C4836C2F}" dt="2025-06-13T05:56:55.404" v="458" actId="14100"/>
          <ac:spMkLst>
            <pc:docMk/>
            <pc:sldMk cId="2164874169" sldId="905"/>
            <ac:spMk id="5" creationId="{98BD9D6A-E6B6-31C3-8A87-3542E3DE9E71}"/>
          </ac:spMkLst>
        </pc:spChg>
        <pc:picChg chg="add del mod">
          <ac:chgData name="Jonas Persson - SPF" userId="S::jonas.persson@svenskpadel.se::340d92c3-6995-4e22-b521-4260f3e7489d" providerId="AD" clId="Web-{E5618E81-B659-9619-31D7-BBA0C4836C2F}" dt="2025-06-13T05:55:35.060" v="432"/>
          <ac:picMkLst>
            <pc:docMk/>
            <pc:sldMk cId="2164874169" sldId="905"/>
            <ac:picMk id="6" creationId="{4A157F51-DD3B-F0D3-0B27-BA2C9B3A8DD5}"/>
          </ac:picMkLst>
        </pc:picChg>
        <pc:picChg chg="add mod">
          <ac:chgData name="Jonas Persson - SPF" userId="S::jonas.persson@svenskpadel.se::340d92c3-6995-4e22-b521-4260f3e7489d" providerId="AD" clId="Web-{E5618E81-B659-9619-31D7-BBA0C4836C2F}" dt="2025-06-13T05:59:41.419" v="463" actId="1076"/>
          <ac:picMkLst>
            <pc:docMk/>
            <pc:sldMk cId="2164874169" sldId="905"/>
            <ac:picMk id="7" creationId="{875C6408-1795-22F5-E1CA-89EB6A9ACE10}"/>
          </ac:picMkLst>
        </pc:picChg>
      </pc:sldChg>
      <pc:sldChg chg="modSp">
        <pc:chgData name="Jonas Persson - SPF" userId="S::jonas.persson@svenskpadel.se::340d92c3-6995-4e22-b521-4260f3e7489d" providerId="AD" clId="Web-{E5618E81-B659-9619-31D7-BBA0C4836C2F}" dt="2025-06-13T06:00:37.263" v="494" actId="20577"/>
        <pc:sldMkLst>
          <pc:docMk/>
          <pc:sldMk cId="382361464" sldId="906"/>
        </pc:sldMkLst>
        <pc:spChg chg="mod">
          <ac:chgData name="Jonas Persson - SPF" userId="S::jonas.persson@svenskpadel.se::340d92c3-6995-4e22-b521-4260f3e7489d" providerId="AD" clId="Web-{E5618E81-B659-9619-31D7-BBA0C4836C2F}" dt="2025-06-13T06:00:37.263" v="494" actId="20577"/>
          <ac:spMkLst>
            <pc:docMk/>
            <pc:sldMk cId="382361464" sldId="906"/>
            <ac:spMk id="3" creationId="{BACBECA7-6462-38D4-A277-DDD0FD7F5472}"/>
          </ac:spMkLst>
        </pc:spChg>
      </pc:sldChg>
      <pc:sldChg chg="addSp modSp new ord addAnim">
        <pc:chgData name="Jonas Persson - SPF" userId="S::jonas.persson@svenskpadel.se::340d92c3-6995-4e22-b521-4260f3e7489d" providerId="AD" clId="Web-{E5618E81-B659-9619-31D7-BBA0C4836C2F}" dt="2025-06-13T05:49:25.732" v="370"/>
        <pc:sldMkLst>
          <pc:docMk/>
          <pc:sldMk cId="3323638307" sldId="907"/>
        </pc:sldMkLst>
        <pc:spChg chg="mod">
          <ac:chgData name="Jonas Persson - SPF" userId="S::jonas.persson@svenskpadel.se::340d92c3-6995-4e22-b521-4260f3e7489d" providerId="AD" clId="Web-{E5618E81-B659-9619-31D7-BBA0C4836C2F}" dt="2025-06-13T05:43:07.278" v="322" actId="1076"/>
          <ac:spMkLst>
            <pc:docMk/>
            <pc:sldMk cId="3323638307" sldId="907"/>
            <ac:spMk id="2" creationId="{C3461B85-0283-9AE7-F8A5-9C9F6211D02D}"/>
          </ac:spMkLst>
        </pc:spChg>
        <pc:spChg chg="mod">
          <ac:chgData name="Jonas Persson - SPF" userId="S::jonas.persson@svenskpadel.se::340d92c3-6995-4e22-b521-4260f3e7489d" providerId="AD" clId="Web-{E5618E81-B659-9619-31D7-BBA0C4836C2F}" dt="2025-06-13T05:44:20.763" v="337" actId="1076"/>
          <ac:spMkLst>
            <pc:docMk/>
            <pc:sldMk cId="3323638307" sldId="907"/>
            <ac:spMk id="3" creationId="{E92E5535-256E-0690-8F5D-CE511692E1CA}"/>
          </ac:spMkLst>
        </pc:spChg>
        <pc:spChg chg="add mod">
          <ac:chgData name="Jonas Persson - SPF" userId="S::jonas.persson@svenskpadel.se::340d92c3-6995-4e22-b521-4260f3e7489d" providerId="AD" clId="Web-{E5618E81-B659-9619-31D7-BBA0C4836C2F}" dt="2025-06-13T05:46:41.028" v="368" actId="1076"/>
          <ac:spMkLst>
            <pc:docMk/>
            <pc:sldMk cId="3323638307" sldId="907"/>
            <ac:spMk id="5" creationId="{429526C2-2E8F-1430-5074-48FF4E58ED9F}"/>
          </ac:spMkLst>
        </pc:spChg>
        <pc:picChg chg="add mod">
          <ac:chgData name="Jonas Persson - SPF" userId="S::jonas.persson@svenskpadel.se::340d92c3-6995-4e22-b521-4260f3e7489d" providerId="AD" clId="Web-{E5618E81-B659-9619-31D7-BBA0C4836C2F}" dt="2025-06-13T05:43:11.653" v="323" actId="14100"/>
          <ac:picMkLst>
            <pc:docMk/>
            <pc:sldMk cId="3323638307" sldId="907"/>
            <ac:picMk id="4" creationId="{4E8DBA35-2B3B-A96D-0192-88DF32AB566A}"/>
          </ac:picMkLst>
        </pc:picChg>
      </pc:sldChg>
    </pc:docChg>
  </pc:docChgLst>
  <pc:docChgLst>
    <pc:chgData name="Jonas Persson - SPF" userId="340d92c3-6995-4e22-b521-4260f3e7489d" providerId="ADAL" clId="{24F2004E-A2D5-4DFB-B02F-6284A63F1E35}"/>
    <pc:docChg chg="custSel addSld delSld modSld">
      <pc:chgData name="Jonas Persson - SPF" userId="340d92c3-6995-4e22-b521-4260f3e7489d" providerId="ADAL" clId="{24F2004E-A2D5-4DFB-B02F-6284A63F1E35}" dt="2025-06-10T08:56:53.230" v="191" actId="47"/>
      <pc:docMkLst>
        <pc:docMk/>
      </pc:docMkLst>
      <pc:sldChg chg="modAnim">
        <pc:chgData name="Jonas Persson - SPF" userId="340d92c3-6995-4e22-b521-4260f3e7489d" providerId="ADAL" clId="{24F2004E-A2D5-4DFB-B02F-6284A63F1E35}" dt="2025-06-10T07:53:55.861" v="4"/>
        <pc:sldMkLst>
          <pc:docMk/>
          <pc:sldMk cId="3998400524" sldId="897"/>
        </pc:sldMkLst>
      </pc:sldChg>
      <pc:sldChg chg="modAnim">
        <pc:chgData name="Jonas Persson - SPF" userId="340d92c3-6995-4e22-b521-4260f3e7489d" providerId="ADAL" clId="{24F2004E-A2D5-4DFB-B02F-6284A63F1E35}" dt="2025-06-10T07:51:22.995" v="2"/>
        <pc:sldMkLst>
          <pc:docMk/>
          <pc:sldMk cId="1772825002" sldId="900"/>
        </pc:sldMkLst>
      </pc:sldChg>
      <pc:sldChg chg="addSp delSp modSp mod modAnim">
        <pc:chgData name="Jonas Persson - SPF" userId="340d92c3-6995-4e22-b521-4260f3e7489d" providerId="ADAL" clId="{24F2004E-A2D5-4DFB-B02F-6284A63F1E35}" dt="2025-06-10T08:56:34.966" v="188"/>
        <pc:sldMkLst>
          <pc:docMk/>
          <pc:sldMk cId="385475583" sldId="901"/>
        </pc:sldMkLst>
        <pc:picChg chg="add del mod">
          <ac:chgData name="Jonas Persson - SPF" userId="340d92c3-6995-4e22-b521-4260f3e7489d" providerId="ADAL" clId="{24F2004E-A2D5-4DFB-B02F-6284A63F1E35}" dt="2025-06-10T08:55:00.763" v="167" actId="478"/>
          <ac:picMkLst>
            <pc:docMk/>
            <pc:sldMk cId="385475583" sldId="901"/>
            <ac:picMk id="3" creationId="{2E55D99E-7B74-286E-7801-A6B0F0FB05E7}"/>
          </ac:picMkLst>
        </pc:picChg>
        <pc:picChg chg="add del mod">
          <ac:chgData name="Jonas Persson - SPF" userId="340d92c3-6995-4e22-b521-4260f3e7489d" providerId="ADAL" clId="{24F2004E-A2D5-4DFB-B02F-6284A63F1E35}" dt="2025-06-10T08:54:59.029" v="166" actId="478"/>
          <ac:picMkLst>
            <pc:docMk/>
            <pc:sldMk cId="385475583" sldId="901"/>
            <ac:picMk id="5" creationId="{3DFCAECB-DA49-080E-4980-B38F86B8AAB2}"/>
          </ac:picMkLst>
        </pc:picChg>
        <pc:picChg chg="del">
          <ac:chgData name="Jonas Persson - SPF" userId="340d92c3-6995-4e22-b521-4260f3e7489d" providerId="ADAL" clId="{24F2004E-A2D5-4DFB-B02F-6284A63F1E35}" dt="2025-06-10T07:57:14.220" v="18" actId="478"/>
          <ac:picMkLst>
            <pc:docMk/>
            <pc:sldMk cId="385475583" sldId="901"/>
            <ac:picMk id="6" creationId="{DB02AFB1-0727-6853-EF13-6A55F7FCA3E6}"/>
          </ac:picMkLst>
        </pc:picChg>
        <pc:picChg chg="add mod">
          <ac:chgData name="Jonas Persson - SPF" userId="340d92c3-6995-4e22-b521-4260f3e7489d" providerId="ADAL" clId="{24F2004E-A2D5-4DFB-B02F-6284A63F1E35}" dt="2025-06-10T08:56:12.569" v="180" actId="14100"/>
          <ac:picMkLst>
            <pc:docMk/>
            <pc:sldMk cId="385475583" sldId="901"/>
            <ac:picMk id="9" creationId="{B0A0F4BC-9A8A-41DA-41C5-0CE67513EFA5}"/>
          </ac:picMkLst>
        </pc:picChg>
        <pc:picChg chg="add mod">
          <ac:chgData name="Jonas Persson - SPF" userId="340d92c3-6995-4e22-b521-4260f3e7489d" providerId="ADAL" clId="{24F2004E-A2D5-4DFB-B02F-6284A63F1E35}" dt="2025-06-10T08:56:16.946" v="182" actId="14100"/>
          <ac:picMkLst>
            <pc:docMk/>
            <pc:sldMk cId="385475583" sldId="901"/>
            <ac:picMk id="11" creationId="{D0C1B6BC-FB47-9E1F-8E14-1B0C0D891B53}"/>
          </ac:picMkLst>
        </pc:picChg>
        <pc:picChg chg="add mod">
          <ac:chgData name="Jonas Persson - SPF" userId="340d92c3-6995-4e22-b521-4260f3e7489d" providerId="ADAL" clId="{24F2004E-A2D5-4DFB-B02F-6284A63F1E35}" dt="2025-06-10T08:56:22.469" v="185" actId="1076"/>
          <ac:picMkLst>
            <pc:docMk/>
            <pc:sldMk cId="385475583" sldId="901"/>
            <ac:picMk id="13" creationId="{951A5A14-3B91-3A97-AD66-ED86EA9C92DC}"/>
          </ac:picMkLst>
        </pc:picChg>
      </pc:sldChg>
      <pc:sldChg chg="addSp delSp modSp mod modAnim">
        <pc:chgData name="Jonas Persson - SPF" userId="340d92c3-6995-4e22-b521-4260f3e7489d" providerId="ADAL" clId="{24F2004E-A2D5-4DFB-B02F-6284A63F1E35}" dt="2025-06-10T07:56:42.189" v="17"/>
        <pc:sldMkLst>
          <pc:docMk/>
          <pc:sldMk cId="447505153" sldId="903"/>
        </pc:sldMkLst>
        <pc:picChg chg="del">
          <ac:chgData name="Jonas Persson - SPF" userId="340d92c3-6995-4e22-b521-4260f3e7489d" providerId="ADAL" clId="{24F2004E-A2D5-4DFB-B02F-6284A63F1E35}" dt="2025-06-10T07:55:44.564" v="9" actId="478"/>
          <ac:picMkLst>
            <pc:docMk/>
            <pc:sldMk cId="447505153" sldId="903"/>
            <ac:picMk id="9" creationId="{AA9D9EFD-C008-4833-D3B1-11C6E7C3607F}"/>
          </ac:picMkLst>
        </pc:picChg>
        <pc:picChg chg="add mod">
          <ac:chgData name="Jonas Persson - SPF" userId="340d92c3-6995-4e22-b521-4260f3e7489d" providerId="ADAL" clId="{24F2004E-A2D5-4DFB-B02F-6284A63F1E35}" dt="2025-06-10T07:56:37.430" v="16" actId="1076"/>
          <ac:picMkLst>
            <pc:docMk/>
            <pc:sldMk cId="447505153" sldId="903"/>
            <ac:picMk id="11" creationId="{F77E5685-758D-318E-B03A-17AB8CE764A4}"/>
          </ac:picMkLst>
        </pc:picChg>
      </pc:sldChg>
      <pc:sldChg chg="modSp new mod modAnim">
        <pc:chgData name="Jonas Persson - SPF" userId="340d92c3-6995-4e22-b521-4260f3e7489d" providerId="ADAL" clId="{24F2004E-A2D5-4DFB-B02F-6284A63F1E35}" dt="2025-06-10T08:56:45.120" v="189"/>
        <pc:sldMkLst>
          <pc:docMk/>
          <pc:sldMk cId="382361464" sldId="906"/>
        </pc:sldMkLst>
        <pc:spChg chg="mod">
          <ac:chgData name="Jonas Persson - SPF" userId="340d92c3-6995-4e22-b521-4260f3e7489d" providerId="ADAL" clId="{24F2004E-A2D5-4DFB-B02F-6284A63F1E35}" dt="2025-06-10T08:29:33.081" v="46" actId="20577"/>
          <ac:spMkLst>
            <pc:docMk/>
            <pc:sldMk cId="382361464" sldId="906"/>
            <ac:spMk id="2" creationId="{90656B47-F042-5931-2BF0-DEFB48367511}"/>
          </ac:spMkLst>
        </pc:spChg>
        <pc:spChg chg="mod">
          <ac:chgData name="Jonas Persson - SPF" userId="340d92c3-6995-4e22-b521-4260f3e7489d" providerId="ADAL" clId="{24F2004E-A2D5-4DFB-B02F-6284A63F1E35}" dt="2025-06-10T08:49:50.273" v="161"/>
          <ac:spMkLst>
            <pc:docMk/>
            <pc:sldMk cId="382361464" sldId="906"/>
            <ac:spMk id="3" creationId="{BACBECA7-6462-38D4-A277-DDD0FD7F5472}"/>
          </ac:spMkLst>
        </pc:spChg>
      </pc:sldChg>
      <pc:sldChg chg="new del">
        <pc:chgData name="Jonas Persson - SPF" userId="340d92c3-6995-4e22-b521-4260f3e7489d" providerId="ADAL" clId="{24F2004E-A2D5-4DFB-B02F-6284A63F1E35}" dt="2025-06-10T08:56:53.230" v="191" actId="47"/>
        <pc:sldMkLst>
          <pc:docMk/>
          <pc:sldMk cId="1573732637" sldId="9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693EA03-B027-408F-93EF-A3AA6381E9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02C6356-8E83-4B4B-8552-04A99A367C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86935C-ACBA-4A55-8715-9DDC1653BE10}" type="datetimeFigureOut">
              <a:rPr lang="sv-SE"/>
              <a:pPr>
                <a:defRPr/>
              </a:pPr>
              <a:t>2025-06-12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01A1E8CB-BFA3-446B-B026-40B86304A3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F8B8D955-A2CB-40E5-B9BA-D00C2C4FA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02ACA6-760B-46A8-908E-65275BA444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5EADE20-81F1-42F2-8194-F7680F2FF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652B27-345F-413B-B9A3-1B4996D0B5B5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52B27-345F-413B-B9A3-1B4996D0B5B5}" type="slidenum">
              <a:rPr lang="sv-SE" altLang="sv-SE" smtClean="0"/>
              <a:pPr>
                <a:defRPr/>
              </a:pPr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9148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52B27-345F-413B-B9A3-1B4996D0B5B5}" type="slidenum">
              <a:rPr lang="sv-SE" altLang="sv-SE" smtClean="0"/>
              <a:pPr>
                <a:defRPr/>
              </a:pPr>
              <a:t>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40748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52B27-345F-413B-B9A3-1B4996D0B5B5}" type="slidenum">
              <a:rPr lang="sv-SE" altLang="sv-SE" smtClean="0"/>
              <a:pPr>
                <a:defRPr/>
              </a:pPr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36130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52B27-345F-413B-B9A3-1B4996D0B5B5}" type="slidenum">
              <a:rPr lang="sv-SE" altLang="sv-SE" smtClean="0"/>
              <a:pPr>
                <a:defRPr/>
              </a:pPr>
              <a:t>4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79048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52B27-345F-413B-B9A3-1B4996D0B5B5}" type="slidenum">
              <a:rPr lang="sv-SE" altLang="sv-SE" smtClean="0"/>
              <a:pPr>
                <a:defRPr/>
              </a:pPr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89480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652B27-345F-413B-B9A3-1B4996D0B5B5}" type="slidenum">
              <a:rPr lang="sv-SE" altLang="sv-SE" smtClean="0"/>
              <a:pPr>
                <a:defRPr/>
              </a:pPr>
              <a:t>9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0353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2">
            <a:extLst>
              <a:ext uri="{FF2B5EF4-FFF2-40B4-BE49-F238E27FC236}">
                <a16:creationId xmlns:a16="http://schemas.microsoft.com/office/drawing/2014/main" id="{237A4CE1-C2F0-C6DE-99A8-4803C72E61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000" y="3735278"/>
            <a:ext cx="5093983" cy="1217945"/>
          </a:xfr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/>
            </a:lvl1pPr>
          </a:lstStyle>
          <a:p>
            <a:r>
              <a:rPr lang="sv-SE" sz="1600"/>
              <a:t>Brödtext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091D81-3808-EA87-70D0-0093593CF8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2207408"/>
            <a:ext cx="6815580" cy="350688"/>
          </a:xfrm>
        </p:spPr>
        <p:txBody>
          <a:bodyPr lIns="0" tIns="0" rIns="0" bIns="0"/>
          <a:lstStyle>
            <a:lvl1pPr marL="0" indent="0">
              <a:buNone/>
              <a:defRPr sz="2000" spc="600">
                <a:latin typeface="BISON DEMI BOLD" pitchFamily="2" charset="77"/>
              </a:defRPr>
            </a:lvl1pPr>
            <a:lvl2pPr marL="457200" indent="0">
              <a:buNone/>
              <a:defRPr sz="6000">
                <a:solidFill>
                  <a:srgbClr val="FCBE00"/>
                </a:solidFill>
                <a:latin typeface="BISON DEMI BOLD" pitchFamily="2" charset="77"/>
              </a:defRPr>
            </a:lvl2pPr>
          </a:lstStyle>
          <a:p>
            <a:pPr lvl="0"/>
            <a:r>
              <a:rPr lang="en-GB" err="1"/>
              <a:t>Ämne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3665AAF-324E-18E3-E8B1-2FA91A2E6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2626242"/>
            <a:ext cx="6815580" cy="839972"/>
          </a:xfrm>
        </p:spPr>
        <p:txBody>
          <a:bodyPr lIns="0" tIns="0" rIns="0" bIns="0"/>
          <a:lstStyle>
            <a:lvl1pPr marL="0" indent="0">
              <a:buNone/>
              <a:defRPr sz="6000" b="1" i="0" spc="0">
                <a:solidFill>
                  <a:srgbClr val="FCBE00"/>
                </a:solidFill>
                <a:latin typeface="Bison Bold" pitchFamily="2" charset="77"/>
              </a:defRPr>
            </a:lvl1pPr>
            <a:lvl2pPr marL="457200" indent="0">
              <a:buNone/>
              <a:defRPr sz="6000">
                <a:solidFill>
                  <a:srgbClr val="FCBE00"/>
                </a:solidFill>
                <a:latin typeface="BISON DEMI BOLD" pitchFamily="2" charset="77"/>
              </a:defRPr>
            </a:lvl2pPr>
          </a:lstStyle>
          <a:p>
            <a:pPr lvl="0"/>
            <a:r>
              <a:rPr lang="en-GB" err="1"/>
              <a:t>rubrik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4425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ehå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975A51-3077-B752-FC1B-97CE4A6DB3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000" y="2228674"/>
            <a:ext cx="3148012" cy="330015"/>
          </a:xfrm>
        </p:spPr>
        <p:txBody>
          <a:bodyPr lIns="0" tIns="0" rIns="0" bIns="0"/>
          <a:lstStyle>
            <a:lvl1pPr marL="0" indent="0">
              <a:buNone/>
              <a:defRPr sz="1800" spc="600">
                <a:latin typeface="BISON DEMI BOLD" pitchFamily="2" charset="77"/>
              </a:defRPr>
            </a:lvl1pPr>
          </a:lstStyle>
          <a:p>
            <a:pPr lvl="0"/>
            <a:r>
              <a:rPr lang="en-GB" err="1"/>
              <a:t>Ämne</a:t>
            </a:r>
            <a:endParaRPr lang="sv-SE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AB39B1B-DD52-973E-55C1-8662CC3004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000" y="2578395"/>
            <a:ext cx="3148012" cy="1610833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GB" err="1"/>
              <a:t>Brödtext</a:t>
            </a:r>
            <a:endParaRPr lang="sv-SE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F5369B7-F76D-2E21-F141-21EAE836A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46236" y="2548270"/>
            <a:ext cx="6267600" cy="577703"/>
          </a:xfrm>
        </p:spPr>
        <p:txBody>
          <a:bodyPr lIns="0" tIns="0" rIns="0" bIns="0"/>
          <a:lstStyle>
            <a:lvl1pPr marL="0" indent="0">
              <a:buNone/>
              <a:defRPr sz="3600">
                <a:solidFill>
                  <a:srgbClr val="FCBE00"/>
                </a:solidFill>
                <a:latin typeface="BISON DEMI BOLD" pitchFamily="2" charset="77"/>
              </a:defRPr>
            </a:lvl1pPr>
          </a:lstStyle>
          <a:p>
            <a:pPr lvl="0"/>
            <a:r>
              <a:rPr lang="en-GB"/>
              <a:t>Rubrik</a:t>
            </a:r>
            <a:endParaRPr lang="sv-SE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8B3BC154-2EAF-84BA-A118-E5A5EA3D0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46236" y="3147238"/>
            <a:ext cx="6267600" cy="330015"/>
          </a:xfrm>
        </p:spPr>
        <p:txBody>
          <a:bodyPr lIns="0" tIns="0" rIns="0" bIns="0"/>
          <a:lstStyle>
            <a:lvl1pPr marL="0" indent="0">
              <a:spcAft>
                <a:spcPts val="1200"/>
              </a:spcAft>
              <a:buNone/>
              <a:defRPr sz="1200"/>
            </a:lvl1pPr>
          </a:lstStyle>
          <a:p>
            <a:pPr lvl="0"/>
            <a:r>
              <a:rPr lang="en-GB" err="1"/>
              <a:t>Brödtext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1435687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16000" y="1122363"/>
            <a:ext cx="9360000" cy="9377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16000" y="2635787"/>
            <a:ext cx="9360000" cy="216206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60320973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16000" y="1122363"/>
            <a:ext cx="9360000" cy="9377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aseline="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16000" y="2635787"/>
            <a:ext cx="9360000" cy="2162060"/>
          </a:xfrm>
        </p:spPr>
        <p:txBody>
          <a:bodyPr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309924520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9BD9"/>
            </a:gs>
            <a:gs pos="0">
              <a:srgbClr val="2C3D91"/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73DB4A73-F5C7-068B-DDE1-49720730E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 b="68557"/>
          <a:stretch/>
        </p:blipFill>
        <p:spPr>
          <a:xfrm>
            <a:off x="0" y="0"/>
            <a:ext cx="12192000" cy="2156346"/>
          </a:xfrm>
          <a:prstGeom prst="rect">
            <a:avLst/>
          </a:prstGeom>
        </p:spPr>
      </p:pic>
      <p:pic>
        <p:nvPicPr>
          <p:cNvPr id="9" name="Bildobjekt 6">
            <a:extLst>
              <a:ext uri="{FF2B5EF4-FFF2-40B4-BE49-F238E27FC236}">
                <a16:creationId xmlns:a16="http://schemas.microsoft.com/office/drawing/2014/main" id="{38DC0F89-BDB2-70F1-E1B1-E164AEFEE1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5000"/>
                    </a14:imgEffect>
                  </a14:imgLayer>
                </a14:imgProps>
              </a:ext>
            </a:extLst>
          </a:blip>
          <a:srcRect t="68557"/>
          <a:stretch/>
        </p:blipFill>
        <p:spPr>
          <a:xfrm>
            <a:off x="0" y="4701652"/>
            <a:ext cx="12192000" cy="2156347"/>
          </a:xfrm>
          <a:prstGeom prst="rect">
            <a:avLst/>
          </a:prstGeom>
        </p:spPr>
      </p:pic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BB353EAA-E14D-4B80-99CC-8A5C30A117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16050" y="1825625"/>
            <a:ext cx="93599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Redigera format för bakgrundstext
Nivå två
Nivå tre
Nivå fyra
Nivå fem</a:t>
            </a:r>
          </a:p>
        </p:txBody>
      </p:sp>
      <p:sp>
        <p:nvSpPr>
          <p:cNvPr id="1028" name="Platshållare för rubrik 3">
            <a:extLst>
              <a:ext uri="{FF2B5EF4-FFF2-40B4-BE49-F238E27FC236}">
                <a16:creationId xmlns:a16="http://schemas.microsoft.com/office/drawing/2014/main" id="{29279645-6670-4E09-95EC-E536886CAF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14463" y="838200"/>
            <a:ext cx="9359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0619E1-3272-6C9F-CDB6-15C3CDB71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38972"/>
            <a:ext cx="1901939" cy="70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4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8" r:id="rId2"/>
    <p:sldLayoutId id="2147483808" r:id="rId3"/>
  </p:sldLayoutIdLst>
  <p:transition>
    <p:cut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Bison Bold" pitchFamily="2" charset="77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  <p15:guide id="4" pos="744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009BD9"/>
            </a:gs>
            <a:gs pos="0">
              <a:srgbClr val="2C3D9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8BD9AD7-0F7F-D195-C4DE-AE83136F79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1" r="541"/>
          <a:stretch/>
        </p:blipFill>
        <p:spPr>
          <a:xfrm>
            <a:off x="-2390300" y="0"/>
            <a:ext cx="12121154" cy="6858000"/>
          </a:xfrm>
          <a:prstGeom prst="rect">
            <a:avLst/>
          </a:prstGeom>
        </p:spPr>
      </p:pic>
      <p:sp>
        <p:nvSpPr>
          <p:cNvPr id="1027" name="Platshållare för text 2">
            <a:extLst>
              <a:ext uri="{FF2B5EF4-FFF2-40B4-BE49-F238E27FC236}">
                <a16:creationId xmlns:a16="http://schemas.microsoft.com/office/drawing/2014/main" id="{BB353EAA-E14D-4B80-99CC-8A5C30A117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16050" y="1825625"/>
            <a:ext cx="93599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Redigera format för bakgrundstext
Nivå två
Nivå tre
Nivå fyra
Nivå fem</a:t>
            </a:r>
          </a:p>
        </p:txBody>
      </p:sp>
      <p:sp>
        <p:nvSpPr>
          <p:cNvPr id="1028" name="Platshållare för rubrik 3">
            <a:extLst>
              <a:ext uri="{FF2B5EF4-FFF2-40B4-BE49-F238E27FC236}">
                <a16:creationId xmlns:a16="http://schemas.microsoft.com/office/drawing/2014/main" id="{29279645-6670-4E09-95EC-E536886CAF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14463" y="838200"/>
            <a:ext cx="9359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mall för rubrikformat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5ED4F-5B9A-1ECA-1E59-4A32964DC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38972"/>
            <a:ext cx="1901939" cy="70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57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p:transition>
    <p:cut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i="0" kern="1200">
          <a:solidFill>
            <a:schemeClr val="bg1"/>
          </a:solidFill>
          <a:latin typeface="Bison Bold" pitchFamily="2" charset="77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Jonas.persson@svenskpadel.s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EA190BD0-01BC-6499-6CE2-85BC92CFD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2943" y="276723"/>
            <a:ext cx="7349694" cy="93779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sv-SE">
                <a:solidFill>
                  <a:srgbClr val="FCBE00"/>
                </a:solidFill>
              </a:rPr>
              <a:t>Vilka steg finns inom tävling för ungdomar</a:t>
            </a:r>
          </a:p>
        </p:txBody>
      </p:sp>
      <p:cxnSp>
        <p:nvCxnSpPr>
          <p:cNvPr id="8" name="Rak 3">
            <a:extLst>
              <a:ext uri="{FF2B5EF4-FFF2-40B4-BE49-F238E27FC236}">
                <a16:creationId xmlns:a16="http://schemas.microsoft.com/office/drawing/2014/main" id="{9EAC6053-5611-8936-316E-181920D64EE4}"/>
              </a:ext>
            </a:extLst>
          </p:cNvPr>
          <p:cNvCxnSpPr/>
          <p:nvPr/>
        </p:nvCxnSpPr>
        <p:spPr>
          <a:xfrm>
            <a:off x="2603403" y="333375"/>
            <a:ext cx="0" cy="8334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0D3B43D3-4EB5-C0C6-8836-3A169943F188}"/>
              </a:ext>
            </a:extLst>
          </p:cNvPr>
          <p:cNvSpPr/>
          <p:nvPr/>
        </p:nvSpPr>
        <p:spPr>
          <a:xfrm>
            <a:off x="4319588" y="1623298"/>
            <a:ext cx="2971801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E857A61-9D98-CE9F-8F85-762520659CDE}"/>
              </a:ext>
            </a:extLst>
          </p:cNvPr>
          <p:cNvSpPr txBox="1"/>
          <p:nvPr/>
        </p:nvSpPr>
        <p:spPr>
          <a:xfrm>
            <a:off x="4598193" y="1603444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err="1">
                <a:solidFill>
                  <a:schemeClr val="bg1"/>
                </a:solidFill>
              </a:rPr>
              <a:t>Matchi</a:t>
            </a:r>
            <a:r>
              <a:rPr lang="sv-SE">
                <a:solidFill>
                  <a:schemeClr val="bg1"/>
                </a:solidFill>
              </a:rPr>
              <a:t> </a:t>
            </a:r>
            <a:r>
              <a:rPr lang="sv-SE" sz="2800">
                <a:solidFill>
                  <a:schemeClr val="bg1"/>
                </a:solidFill>
              </a:rPr>
              <a:t>Ungdomsliga</a:t>
            </a:r>
            <a:endParaRPr lang="sv-SE">
              <a:solidFill>
                <a:schemeClr val="bg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D3E572B-4250-DD75-D2E9-E0E3407BE0B4}"/>
              </a:ext>
            </a:extLst>
          </p:cNvPr>
          <p:cNvSpPr/>
          <p:nvPr/>
        </p:nvSpPr>
        <p:spPr>
          <a:xfrm>
            <a:off x="4319585" y="3128144"/>
            <a:ext cx="2971801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B006C25-1EE6-2156-3D87-3546E8115C8F}"/>
              </a:ext>
            </a:extLst>
          </p:cNvPr>
          <p:cNvSpPr/>
          <p:nvPr/>
        </p:nvSpPr>
        <p:spPr>
          <a:xfrm>
            <a:off x="4319587" y="4491035"/>
            <a:ext cx="2971801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995689C-B74F-26E5-344F-932253BBCF85}"/>
              </a:ext>
            </a:extLst>
          </p:cNvPr>
          <p:cNvSpPr/>
          <p:nvPr/>
        </p:nvSpPr>
        <p:spPr>
          <a:xfrm>
            <a:off x="4319586" y="5814219"/>
            <a:ext cx="2971801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3AAFADF-8639-EC9B-894A-9322F4790D47}"/>
              </a:ext>
            </a:extLst>
          </p:cNvPr>
          <p:cNvSpPr txBox="1"/>
          <p:nvPr/>
        </p:nvSpPr>
        <p:spPr>
          <a:xfrm>
            <a:off x="4662487" y="3323734"/>
            <a:ext cx="24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solidFill>
                  <a:schemeClr val="bg1"/>
                </a:solidFill>
                <a:highlight>
                  <a:srgbClr val="FCBE00"/>
                </a:highlight>
              </a:rPr>
              <a:t>Klubbligan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161D3C6-2042-84E2-0E9A-E77CADFBC3A4}"/>
              </a:ext>
            </a:extLst>
          </p:cNvPr>
          <p:cNvSpPr txBox="1"/>
          <p:nvPr/>
        </p:nvSpPr>
        <p:spPr>
          <a:xfrm>
            <a:off x="4662487" y="4471181"/>
            <a:ext cx="2843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solidFill>
                  <a:schemeClr val="bg1"/>
                </a:solidFill>
              </a:rPr>
              <a:t>Sanktionerade tävlingar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FDFA603-7040-0558-E142-E1A3FFD53968}"/>
              </a:ext>
            </a:extLst>
          </p:cNvPr>
          <p:cNvSpPr txBox="1"/>
          <p:nvPr/>
        </p:nvSpPr>
        <p:spPr>
          <a:xfrm>
            <a:off x="4662487" y="5834072"/>
            <a:ext cx="2414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>
                <a:solidFill>
                  <a:schemeClr val="bg1"/>
                </a:solidFill>
              </a:rPr>
              <a:t>Wilson SPT </a:t>
            </a:r>
            <a:r>
              <a:rPr lang="sv-SE" sz="2800" err="1">
                <a:solidFill>
                  <a:schemeClr val="bg1"/>
                </a:solidFill>
              </a:rPr>
              <a:t>Future</a:t>
            </a:r>
            <a:endParaRPr lang="sv-SE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46969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C5CC7F-EE2D-D04D-5853-C8F79DB3F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err="1"/>
              <a:t>kONTAKT</a:t>
            </a: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43D120C-E9D5-8EC6-BE07-9934F11E5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000" y="2635787"/>
            <a:ext cx="4849784" cy="2162060"/>
          </a:xfrm>
        </p:spPr>
        <p:txBody>
          <a:bodyPr/>
          <a:lstStyle/>
          <a:p>
            <a:r>
              <a:rPr lang="sv-SE"/>
              <a:t>Region syd, sydost, sydväst</a:t>
            </a:r>
            <a:endParaRPr lang="sv-SE">
              <a:ea typeface="Calibri"/>
              <a:cs typeface="Calibri"/>
            </a:endParaRPr>
          </a:p>
          <a:p>
            <a:r>
              <a:rPr lang="sv-SE"/>
              <a:t>Jonas Persson</a:t>
            </a:r>
          </a:p>
          <a:p>
            <a:r>
              <a:rPr lang="sv-SE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Jonas.persson@svenskpadel.se</a:t>
            </a:r>
            <a:endParaRPr lang="sv-SE"/>
          </a:p>
          <a:p>
            <a:endParaRPr lang="sv-SE"/>
          </a:p>
          <a:p>
            <a:r>
              <a:rPr lang="sv-SE"/>
              <a:t>Region öst och väst</a:t>
            </a:r>
            <a:endParaRPr lang="sv-SE">
              <a:ea typeface="Calibri"/>
              <a:cs typeface="Calibri"/>
            </a:endParaRPr>
          </a:p>
          <a:p>
            <a:r>
              <a:rPr lang="sv-SE"/>
              <a:t>Sandra </a:t>
            </a:r>
            <a:r>
              <a:rPr lang="sv-SE" err="1"/>
              <a:t>Örtevall</a:t>
            </a:r>
            <a:endParaRPr lang="sv-SE"/>
          </a:p>
          <a:p>
            <a:r>
              <a:rPr lang="sv-SE" u="sng"/>
              <a:t>sandra@svenskpadel.se</a:t>
            </a:r>
            <a:endParaRPr lang="sv-SE" u="sng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2164A-31EF-EE6A-6277-B71985EA9E76}"/>
              </a:ext>
            </a:extLst>
          </p:cNvPr>
          <p:cNvSpPr txBox="1"/>
          <p:nvPr/>
        </p:nvSpPr>
        <p:spPr>
          <a:xfrm>
            <a:off x="1411014" y="1736951"/>
            <a:ext cx="31466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Tävlingsansvariga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Svenska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Padelförbundet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D9D6A-E6B6-31C3-8A87-3542E3DE9E71}"/>
              </a:ext>
            </a:extLst>
          </p:cNvPr>
          <p:cNvSpPr txBox="1"/>
          <p:nvPr/>
        </p:nvSpPr>
        <p:spPr>
          <a:xfrm>
            <a:off x="6207836" y="4795317"/>
            <a:ext cx="482857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Kontakt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regionsansvariga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I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respektive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region</a:t>
            </a:r>
          </a:p>
          <a:p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algn="l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https://svenskpadel.se/foreningar/regioner/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 descr="Svenska Padelförbundets nya streamingsatsning | Svenska Padelförbundet">
            <a:extLst>
              <a:ext uri="{FF2B5EF4-FFF2-40B4-BE49-F238E27FC236}">
                <a16:creationId xmlns:a16="http://schemas.microsoft.com/office/drawing/2014/main" id="{875C6408-1795-22F5-E1CA-89EB6A9AC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211" y="1925776"/>
            <a:ext cx="4668792" cy="260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74169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0886C4-B1BA-E6C9-18D0-75DD180234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0401" y="1088841"/>
            <a:ext cx="6815580" cy="839972"/>
          </a:xfrm>
        </p:spPr>
        <p:txBody>
          <a:bodyPr/>
          <a:lstStyle/>
          <a:p>
            <a:r>
              <a:rPr lang="sv-SE" sz="8800"/>
              <a:t>Klubbligan</a:t>
            </a:r>
          </a:p>
          <a:p>
            <a:r>
              <a:rPr lang="sv-SE" sz="8800"/>
              <a:t>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AB5790-B1F9-4CC5-90D3-B09B7D546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768" y="2474987"/>
            <a:ext cx="10001250" cy="2308335"/>
          </a:xfrm>
        </p:spPr>
        <p:txBody>
          <a:bodyPr/>
          <a:lstStyle/>
          <a:p>
            <a:endParaRPr lang="sv-SE" sz="2400" b="1"/>
          </a:p>
          <a:p>
            <a:r>
              <a:rPr lang="sv-SE" sz="2800" b="1"/>
              <a:t>Klubbligan är mer än bara matcher – </a:t>
            </a:r>
          </a:p>
          <a:p>
            <a:r>
              <a:rPr lang="sv-SE" sz="2800" b="1"/>
              <a:t>det är en plats för gemenskap, utveckling och glädje!</a:t>
            </a:r>
            <a:br>
              <a:rPr lang="sv-SE" sz="2800"/>
            </a:br>
            <a:endParaRPr lang="sv-SE" sz="2400" b="1"/>
          </a:p>
        </p:txBody>
      </p:sp>
    </p:spTree>
    <p:extLst>
      <p:ext uri="{BB962C8B-B14F-4D97-AF65-F5344CB8AC3E}">
        <p14:creationId xmlns:p14="http://schemas.microsoft.com/office/powerpoint/2010/main" val="2307326481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F8C77E-0A95-4C41-0EF2-854A77369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0906" y="720010"/>
            <a:ext cx="9360000" cy="963612"/>
          </a:xfrm>
        </p:spPr>
        <p:txBody>
          <a:bodyPr/>
          <a:lstStyle/>
          <a:p>
            <a:r>
              <a:rPr lang="sv-SE">
                <a:solidFill>
                  <a:srgbClr val="FFC000"/>
                </a:solidFill>
              </a:rPr>
              <a:t>Varför är klubbligan viktig för barn och ungdomar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7893D4F-B529-FDFD-ECFB-BB4314D17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5559721"/>
            <a:ext cx="104155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 tror på en rolig, trygg och utvecklande idrottsmiljö – och därför är Klubbligan en viktig del av vår barn- och ungdomsverksamhet</a:t>
            </a:r>
            <a:r>
              <a:rPr kumimoji="0" lang="sv-SE" altLang="sv-SE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v-SE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E49D68E-67D8-742C-BDC5-45AF31FEE87A}"/>
              </a:ext>
            </a:extLst>
          </p:cNvPr>
          <p:cNvSpPr txBox="1"/>
          <p:nvPr/>
        </p:nvSpPr>
        <p:spPr>
          <a:xfrm>
            <a:off x="300038" y="2085976"/>
            <a:ext cx="11102230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400" b="1">
                <a:solidFill>
                  <a:schemeClr val="bg1"/>
                </a:solidFill>
              </a:rPr>
              <a:t>Gemenskap och klubbkänsla</a:t>
            </a:r>
          </a:p>
          <a:p>
            <a:r>
              <a:rPr lang="sv-SE">
                <a:solidFill>
                  <a:schemeClr val="bg1"/>
                </a:solidFill>
              </a:rPr>
              <a:t>I klubbligan spelar barnen tillsammans i lag och träffar jämnåriga från andra klubbar. Det bygger vänskap, laganda och en känsla av tillhörighet – något som är minst lika viktigt som själva spelet.</a:t>
            </a:r>
          </a:p>
          <a:p>
            <a:endParaRPr lang="sv-SE" sz="2400" b="1">
              <a:solidFill>
                <a:schemeClr val="bg1"/>
              </a:solidFill>
            </a:endParaRPr>
          </a:p>
          <a:p>
            <a:r>
              <a:rPr lang="sv-SE" sz="2400" b="1">
                <a:solidFill>
                  <a:schemeClr val="bg1"/>
                </a:solidFill>
                <a:latin typeface="Arial"/>
                <a:cs typeface="Arial"/>
              </a:rPr>
              <a:t>En trygg väg in i tävling</a:t>
            </a:r>
          </a:p>
          <a:p>
            <a:r>
              <a:rPr lang="sv-SE">
                <a:solidFill>
                  <a:schemeClr val="bg1"/>
                </a:solidFill>
              </a:rPr>
              <a:t>Med </a:t>
            </a:r>
            <a:r>
              <a:rPr lang="sv-SE" err="1">
                <a:solidFill>
                  <a:schemeClr val="bg1"/>
                </a:solidFill>
              </a:rPr>
              <a:t>nivåanpassat</a:t>
            </a:r>
            <a:r>
              <a:rPr lang="sv-SE">
                <a:solidFill>
                  <a:schemeClr val="bg1"/>
                </a:solidFill>
              </a:rPr>
              <a:t> spel får alla chansen att delta, oavsett erfarenhet. Det gör att fler vågar prova tävling utan att känna prestationskrav. Här finns plats för både nybörjare och mer erfarna.</a:t>
            </a:r>
          </a:p>
          <a:p>
            <a:endParaRPr lang="sv-SE">
              <a:solidFill>
                <a:schemeClr val="bg1"/>
              </a:solidFill>
            </a:endParaRPr>
          </a:p>
          <a:p>
            <a:r>
              <a:rPr lang="sv-SE" sz="2400" b="1">
                <a:solidFill>
                  <a:schemeClr val="bg1"/>
                </a:solidFill>
              </a:rPr>
              <a:t>Matchspel</a:t>
            </a:r>
          </a:p>
          <a:p>
            <a:r>
              <a:rPr lang="sv-SE">
                <a:solidFill>
                  <a:schemeClr val="bg1"/>
                </a:solidFill>
              </a:rPr>
              <a:t>Att få spela matcher i en strukturerad liga ger barn en tydlig anledning att träna och utvecklas. Det skapar motivation och spänning, vilket gör att fler barn vill fortsätta med sporten längre</a:t>
            </a:r>
          </a:p>
        </p:txBody>
      </p:sp>
    </p:spTree>
    <p:extLst>
      <p:ext uri="{BB962C8B-B14F-4D97-AF65-F5344CB8AC3E}">
        <p14:creationId xmlns:p14="http://schemas.microsoft.com/office/powerpoint/2010/main" val="177282500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407C39F-0FB6-F55C-A1B1-0B6A686BC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6000" y="463336"/>
            <a:ext cx="9360000" cy="937791"/>
          </a:xfrm>
        </p:spPr>
        <p:txBody>
          <a:bodyPr/>
          <a:lstStyle/>
          <a:p>
            <a:r>
              <a:rPr lang="sv-SE"/>
              <a:t>Hur fungerar klubbligan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F881B01-939B-CCFD-ACDC-08A173D833C3}"/>
              </a:ext>
            </a:extLst>
          </p:cNvPr>
          <p:cNvSpPr txBox="1"/>
          <p:nvPr/>
        </p:nvSpPr>
        <p:spPr>
          <a:xfrm>
            <a:off x="470587" y="1565883"/>
            <a:ext cx="1101566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None/>
            </a:pPr>
            <a:r>
              <a:rPr lang="sv-SE">
                <a:solidFill>
                  <a:schemeClr val="bg1"/>
                </a:solidFill>
                <a:effectLst/>
              </a:rPr>
              <a:t>Klubbligan är en serie för ungdomar i föreningar som är anslutna till Svenska </a:t>
            </a:r>
            <a:r>
              <a:rPr lang="sv-SE" err="1">
                <a:solidFill>
                  <a:schemeClr val="bg1"/>
                </a:solidFill>
                <a:effectLst/>
              </a:rPr>
              <a:t>Padelförbundet</a:t>
            </a:r>
            <a:r>
              <a:rPr lang="sv-SE">
                <a:solidFill>
                  <a:schemeClr val="bg1"/>
                </a:solidFill>
                <a:effectLst/>
              </a:rPr>
              <a:t> och vänder sig till dem som vill spela matcher i klubbformat. Serien välkomnar blandade klasser med både tjejer och killar. </a:t>
            </a:r>
          </a:p>
          <a:p>
            <a:pPr>
              <a:buNone/>
            </a:pPr>
            <a:endParaRPr lang="sv-SE">
              <a:effectLst/>
            </a:endParaRPr>
          </a:p>
          <a:p>
            <a:r>
              <a:rPr lang="sv-SE">
                <a:solidFill>
                  <a:schemeClr val="bg1"/>
                </a:solidFill>
                <a:latin typeface="Montserrat"/>
                <a:cs typeface="Arial"/>
              </a:rPr>
              <a:t>Serien består av olika klasser och nivåer i åldrarna 10-19 år</a:t>
            </a:r>
            <a:endParaRPr lang="sv-SE" b="0" i="0">
              <a:solidFill>
                <a:schemeClr val="bg1"/>
              </a:solidFill>
              <a:effectLst/>
              <a:latin typeface="Montserrat"/>
              <a:cs typeface="Arial"/>
            </a:endParaRPr>
          </a:p>
          <a:p>
            <a:pPr algn="l">
              <a:buNone/>
            </a:pPr>
            <a:br>
              <a:rPr lang="sv-SE">
                <a:effectLst/>
              </a:rPr>
            </a:br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EBFDC-D0C7-1B7C-7401-D4EC83B0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27" y="5708435"/>
            <a:ext cx="5800725" cy="981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D766A3-E5CD-0866-58EA-5F386EDD44B3}"/>
              </a:ext>
            </a:extLst>
          </p:cNvPr>
          <p:cNvSpPr txBox="1"/>
          <p:nvPr/>
        </p:nvSpPr>
        <p:spPr>
          <a:xfrm>
            <a:off x="188997" y="3243000"/>
            <a:ext cx="21667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10-12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år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86624-C87B-40B4-3C8C-533232C591D7}"/>
              </a:ext>
            </a:extLst>
          </p:cNvPr>
          <p:cNvSpPr txBox="1"/>
          <p:nvPr/>
        </p:nvSpPr>
        <p:spPr>
          <a:xfrm>
            <a:off x="193589" y="53422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13-19 </a:t>
            </a:r>
            <a:r>
              <a:rPr lang="en-US" err="1">
                <a:solidFill>
                  <a:srgbClr val="FFFFFF"/>
                </a:solidFill>
                <a:latin typeface="Arial"/>
                <a:cs typeface="Arial"/>
              </a:rPr>
              <a:t>år</a:t>
            </a:r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BB36A3-993F-B077-C1CB-5465CEBDB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43" y="3593628"/>
            <a:ext cx="5777299" cy="1647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63273-B4DD-9EBB-C9B7-C033539F7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5357" y="2419865"/>
            <a:ext cx="3207609" cy="42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0052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8E1510DA-7097-7B3D-BAC3-ADE44425A8AA}"/>
              </a:ext>
            </a:extLst>
          </p:cNvPr>
          <p:cNvSpPr txBox="1"/>
          <p:nvPr/>
        </p:nvSpPr>
        <p:spPr>
          <a:xfrm>
            <a:off x="4859751" y="1086922"/>
            <a:ext cx="2528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>
                <a:solidFill>
                  <a:schemeClr val="bg1"/>
                </a:solidFill>
              </a:rPr>
              <a:t>NIVÅER</a:t>
            </a:r>
            <a:endParaRPr lang="sv-SE">
              <a:solidFill>
                <a:schemeClr val="bg1"/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0A0F4BC-9A8A-41DA-41C5-0CE67513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59" y="2404843"/>
            <a:ext cx="2952928" cy="386608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0C1B6BC-FB47-9E1F-8E14-1B0C0D89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151" y="2404842"/>
            <a:ext cx="3032676" cy="386608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51A5A14-3B91-3A97-AD66-ED86EA9C9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266" y="2404842"/>
            <a:ext cx="3032675" cy="38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558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D45BE-9CCE-B8DF-7493-9B2AAAA935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För att delta i klubbligan krävs licens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FC9995-7AA3-C8B1-20BD-A751138FB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713" y="2257425"/>
            <a:ext cx="10358437" cy="3171825"/>
          </a:xfrm>
        </p:spPr>
        <p:txBody>
          <a:bodyPr/>
          <a:lstStyle/>
          <a:p>
            <a:r>
              <a:rPr lang="sv-SE" b="1"/>
              <a:t>Vad kostar Tävlingslicens?</a:t>
            </a:r>
            <a:br>
              <a:rPr lang="sv-SE"/>
            </a:br>
            <a:r>
              <a:rPr lang="sv-SE"/>
              <a:t>Barn 0-12 år: 0 kr</a:t>
            </a:r>
            <a:br>
              <a:rPr lang="sv-SE"/>
            </a:br>
            <a:r>
              <a:rPr lang="sv-SE"/>
              <a:t>Junior 13-18 år: 200 kr</a:t>
            </a:r>
          </a:p>
          <a:p>
            <a:endParaRPr lang="sv-SE"/>
          </a:p>
          <a:p>
            <a:r>
              <a:rPr lang="sv-SE" b="1"/>
              <a:t>Här tecknar du licens</a:t>
            </a:r>
          </a:p>
          <a:p>
            <a:r>
              <a:rPr lang="sv-SE"/>
              <a:t>https://svenskpadel.se/tavling/tavlingslicens/</a:t>
            </a:r>
          </a:p>
        </p:txBody>
      </p:sp>
    </p:spTree>
    <p:extLst>
      <p:ext uri="{BB962C8B-B14F-4D97-AF65-F5344CB8AC3E}">
        <p14:creationId xmlns:p14="http://schemas.microsoft.com/office/powerpoint/2010/main" val="4120185693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1B85-0283-9AE7-F8A5-9C9F6211D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435" y="780015"/>
            <a:ext cx="9360000" cy="937791"/>
          </a:xfrm>
        </p:spPr>
        <p:txBody>
          <a:bodyPr/>
          <a:lstStyle/>
          <a:p>
            <a:r>
              <a:rPr lang="en-US" err="1">
                <a:latin typeface="Bison Bold"/>
              </a:rPr>
              <a:t>Anmäl</a:t>
            </a:r>
            <a:r>
              <a:rPr lang="en-US">
                <a:latin typeface="Bison Bold"/>
              </a:rPr>
              <a:t> </a:t>
            </a:r>
            <a:r>
              <a:rPr lang="en-US" err="1">
                <a:latin typeface="Bison Bold"/>
              </a:rPr>
              <a:t>och</a:t>
            </a:r>
            <a:r>
              <a:rPr lang="en-US">
                <a:latin typeface="Bison Bold"/>
              </a:rPr>
              <a:t> </a:t>
            </a:r>
            <a:r>
              <a:rPr lang="en-US" err="1">
                <a:latin typeface="Bison Bold"/>
              </a:rPr>
              <a:t>skapa</a:t>
            </a:r>
            <a:r>
              <a:rPr lang="en-US">
                <a:latin typeface="Bison Bold"/>
              </a:rPr>
              <a:t> lag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E5535-256E-0690-8F5D-CE511692E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2000" y="1840656"/>
            <a:ext cx="9360000" cy="21620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err="1">
                <a:ea typeface="Calibri"/>
                <a:cs typeface="Calibri"/>
              </a:rPr>
              <a:t>Föreningen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anmäler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sina</a:t>
            </a:r>
            <a:r>
              <a:rPr lang="en-US">
                <a:ea typeface="Calibri"/>
                <a:cs typeface="Calibri"/>
              </a:rPr>
              <a:t> lag via mail till </a:t>
            </a:r>
            <a:r>
              <a:rPr lang="en-US" err="1">
                <a:ea typeface="Calibri"/>
                <a:cs typeface="Calibri"/>
              </a:rPr>
              <a:t>regionsansvarig</a:t>
            </a:r>
            <a:endParaRPr lang="en-US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err="1">
                <a:ea typeface="Calibri"/>
                <a:cs typeface="Calibri"/>
              </a:rPr>
              <a:t>Spelarna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köper</a:t>
            </a:r>
            <a:r>
              <a:rPr lang="en-US">
                <a:ea typeface="Calibri"/>
                <a:cs typeface="Calibri"/>
              </a:rPr>
              <a:t> sin </a:t>
            </a:r>
            <a:r>
              <a:rPr lang="en-US" err="1">
                <a:ea typeface="Calibri"/>
                <a:cs typeface="Calibri"/>
              </a:rPr>
              <a:t>licens</a:t>
            </a:r>
            <a:r>
              <a:rPr lang="en-US">
                <a:ea typeface="Calibri"/>
                <a:cs typeface="Calibri"/>
              </a:rPr>
              <a:t> </a:t>
            </a:r>
          </a:p>
          <a:p>
            <a:pPr marL="457200" indent="-457200">
              <a:buAutoNum type="arabicPeriod"/>
            </a:pPr>
            <a:r>
              <a:rPr lang="en-US">
                <a:ea typeface="Calibri"/>
                <a:cs typeface="Calibri"/>
              </a:rPr>
              <a:t>Via </a:t>
            </a:r>
            <a:r>
              <a:rPr lang="en-US" err="1">
                <a:ea typeface="Calibri"/>
                <a:cs typeface="Calibri"/>
              </a:rPr>
              <a:t>spelarnas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egna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inlogg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sök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efter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klubbligan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en-US" err="1">
                <a:ea typeface="Calibri"/>
                <a:cs typeface="Calibri"/>
              </a:rPr>
              <a:t>väderstreck</a:t>
            </a:r>
            <a:r>
              <a:rPr lang="en-US">
                <a:ea typeface="Calibri"/>
                <a:cs typeface="Calibri"/>
              </a:rPr>
              <a:t>) I </a:t>
            </a:r>
            <a:r>
              <a:rPr lang="en-US" err="1">
                <a:ea typeface="Calibri"/>
                <a:cs typeface="Calibri"/>
              </a:rPr>
              <a:t>rankedin</a:t>
            </a:r>
            <a:endParaRPr lang="en-US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>
                <a:ea typeface="Calibri"/>
                <a:cs typeface="Calibri"/>
              </a:rPr>
              <a:t>Tryck join team</a:t>
            </a:r>
          </a:p>
          <a:p>
            <a:pPr marL="457200" indent="-457200">
              <a:buAutoNum type="arabicPeriod"/>
            </a:pPr>
            <a:r>
              <a:rPr lang="en-US" err="1">
                <a:ea typeface="Calibri"/>
                <a:cs typeface="Calibri"/>
              </a:rPr>
              <a:t>Välj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förening</a:t>
            </a:r>
          </a:p>
          <a:p>
            <a:pPr marL="457200" indent="-457200">
              <a:buAutoNum type="arabicPeriod"/>
            </a:pPr>
            <a:r>
              <a:rPr lang="en-US" err="1">
                <a:ea typeface="Calibri"/>
                <a:cs typeface="Calibri"/>
              </a:rPr>
              <a:t>Klart</a:t>
            </a:r>
            <a:r>
              <a:rPr lang="en-US">
                <a:ea typeface="Calibri"/>
                <a:cs typeface="Calibri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DBA35-2B3B-A96D-0192-88DF32AB5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737" y="3611217"/>
            <a:ext cx="4152350" cy="3114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9526C2-2E8F-1430-5074-48FF4E58ED9F}"/>
              </a:ext>
            </a:extLst>
          </p:cNvPr>
          <p:cNvSpPr txBox="1"/>
          <p:nvPr/>
        </p:nvSpPr>
        <p:spPr>
          <a:xfrm>
            <a:off x="253887" y="5169967"/>
            <a:ext cx="698893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Två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eller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fler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klubbar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som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ej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själva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får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ihop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ett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helt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lag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får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tillsammans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bilda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ett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hybridlag.Laget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måste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bestämma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vid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anmälan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vilken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förening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som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anmäler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laget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 för </a:t>
            </a:r>
            <a:r>
              <a:rPr lang="en-US" err="1">
                <a:solidFill>
                  <a:schemeClr val="bg1"/>
                </a:solidFill>
                <a:latin typeface="Arial"/>
                <a:cs typeface="Arial"/>
              </a:rPr>
              <a:t>spel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. 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3830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71E5DF-C881-B4D0-25E2-BE841BCEE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Prisbild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B5DC28-69FA-FFEA-AA68-D6BC4C62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4" y="2125928"/>
            <a:ext cx="5583626" cy="267191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956887A-2548-27BB-E9FD-EA02CC52A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361" y="2125928"/>
            <a:ext cx="5417113" cy="266742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77E5685-758D-318E-B03A-17AB8CE76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360" y="4991209"/>
            <a:ext cx="8992672" cy="17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051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656B47-F042-5931-2BF0-DEFB48367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err="1"/>
              <a:t>Padellyftet</a:t>
            </a:r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ACBECA7-6462-38D4-A277-DDD0FD7F54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För nya föreningar i klubbligan har man möjlighet att </a:t>
            </a:r>
            <a:endParaRPr lang="en-US"/>
          </a:p>
          <a:p>
            <a:r>
              <a:rPr lang="sv-SE"/>
              <a:t>söka bidrag genom </a:t>
            </a:r>
            <a:r>
              <a:rPr lang="sv-SE" err="1"/>
              <a:t>padellyftet</a:t>
            </a:r>
            <a:r>
              <a:rPr lang="sv-SE"/>
              <a:t> på 2000 kr</a:t>
            </a:r>
            <a:endParaRPr lang="sv-SE">
              <a:ea typeface="Calibri"/>
              <a:cs typeface="Calibri"/>
            </a:endParaRPr>
          </a:p>
          <a:p>
            <a:endParaRPr lang="sv-SE"/>
          </a:p>
          <a:p>
            <a:r>
              <a:rPr lang="sv-SE">
                <a:ea typeface="Calibri"/>
                <a:cs typeface="Calibri"/>
              </a:rPr>
              <a:t>Ni söker detta bidrag via denna länk</a:t>
            </a:r>
            <a:endParaRPr lang="sv-SE"/>
          </a:p>
          <a:p>
            <a:r>
              <a:rPr lang="sv-SE"/>
              <a:t>https://forms.office.com/e/biJzDA7FLX</a:t>
            </a:r>
          </a:p>
        </p:txBody>
      </p:sp>
    </p:spTree>
    <p:extLst>
      <p:ext uri="{BB962C8B-B14F-4D97-AF65-F5344CB8AC3E}">
        <p14:creationId xmlns:p14="http://schemas.microsoft.com/office/powerpoint/2010/main" val="382361464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F_PPT-mall" id="{9678489B-7A42-2747-9355-862CEB702D33}" vid="{47FBF641-7FD1-4843-B8A1-519493F51F60}"/>
    </a:ext>
  </a:extLst>
</a:theme>
</file>

<file path=ppt/theme/theme2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F_PPT-mall" id="{9678489B-7A42-2747-9355-862CEB702D33}" vid="{47FBF641-7FD1-4843-B8A1-519493F51F6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B5B1B8C9D5CB4FB62D0C13DD1C1B84" ma:contentTypeVersion="14" ma:contentTypeDescription="Create a new document." ma:contentTypeScope="" ma:versionID="3479b142581c29ded3768f90662dae2b">
  <xsd:schema xmlns:xsd="http://www.w3.org/2001/XMLSchema" xmlns:xs="http://www.w3.org/2001/XMLSchema" xmlns:p="http://schemas.microsoft.com/office/2006/metadata/properties" xmlns:ns2="97eca6b8-2016-4049-a09c-5addb585d978" xmlns:ns3="21f1ba97-1e44-4b6c-9c9b-df0688f2cea0" targetNamespace="http://schemas.microsoft.com/office/2006/metadata/properties" ma:root="true" ma:fieldsID="437321100ffbf8ff8dbd7c8cdd72256e" ns2:_="" ns3:_="">
    <xsd:import namespace="97eca6b8-2016-4049-a09c-5addb585d978"/>
    <xsd:import namespace="21f1ba97-1e44-4b6c-9c9b-df0688f2c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ca6b8-2016-4049-a09c-5addb585d9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51e157a-d740-4409-a3cc-5bfdc0d604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1ba97-1e44-4b6c-9c9b-df0688f2cea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0501b6c-605a-4336-8bd7-7dcff433fe62}" ma:internalName="TaxCatchAll" ma:showField="CatchAllData" ma:web="21f1ba97-1e44-4b6c-9c9b-df0688f2c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f1ba97-1e44-4b6c-9c9b-df0688f2cea0">
      <UserInfo>
        <DisplayName>Stina Packalén - SPF</DisplayName>
        <AccountId>19</AccountId>
        <AccountType/>
      </UserInfo>
      <UserInfo>
        <DisplayName>David Gelinder - SPF</DisplayName>
        <AccountId>24</AccountId>
        <AccountType/>
      </UserInfo>
    </SharedWithUsers>
    <lcf76f155ced4ddcb4097134ff3c332f xmlns="97eca6b8-2016-4049-a09c-5addb585d978">
      <Terms xmlns="http://schemas.microsoft.com/office/infopath/2007/PartnerControls"/>
    </lcf76f155ced4ddcb4097134ff3c332f>
    <TaxCatchAll xmlns="21f1ba97-1e44-4b6c-9c9b-df0688f2cea0"/>
  </documentManagement>
</p:properties>
</file>

<file path=customXml/itemProps1.xml><?xml version="1.0" encoding="utf-8"?>
<ds:datastoreItem xmlns:ds="http://schemas.openxmlformats.org/officeDocument/2006/customXml" ds:itemID="{E3A979F7-A199-4B23-AFA3-FA58E63FE0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8F6816-5B53-4C97-B923-3151DC7B964D}">
  <ds:schemaRefs>
    <ds:schemaRef ds:uri="21f1ba97-1e44-4b6c-9c9b-df0688f2cea0"/>
    <ds:schemaRef ds:uri="97eca6b8-2016-4049-a09c-5addb585d9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4DD04DA-3D42-461B-83A2-2216D7921426}">
  <ds:schemaRefs>
    <ds:schemaRef ds:uri="21f1ba97-1e44-4b6c-9c9b-df0688f2cea0"/>
    <ds:schemaRef ds:uri="97eca6b8-2016-4049-a09c-5addb585d9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10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1_Office-tema</vt:lpstr>
      <vt:lpstr>4_Office-tema</vt:lpstr>
      <vt:lpstr>Vilka steg finns inom tävling för ungdomar</vt:lpstr>
      <vt:lpstr>PowerPoint Presentation</vt:lpstr>
      <vt:lpstr>Varför är klubbligan viktig för barn och ungdomar</vt:lpstr>
      <vt:lpstr>Hur fungerar klubbligan</vt:lpstr>
      <vt:lpstr>PowerPoint Presentation</vt:lpstr>
      <vt:lpstr>För att delta i klubbligan krävs licens </vt:lpstr>
      <vt:lpstr>Anmäl och skapa lag</vt:lpstr>
      <vt:lpstr>Prisbild</vt:lpstr>
      <vt:lpstr>Padellyftet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Calle Åkesson</dc:creator>
  <cp:revision>1</cp:revision>
  <dcterms:created xsi:type="dcterms:W3CDTF">2019-01-30T22:58:27Z</dcterms:created>
  <dcterms:modified xsi:type="dcterms:W3CDTF">2025-06-13T06:01:06Z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0x01010023B5B1B8C9D5CB4FB62D0C13DD1C1B84</vt:lpwstr>
  </property>
  <property fmtid="{D5CDD505-2E9C-101B-9397-08002B2CF9AE}" pid="3" name="Storlek">
    <vt:lpwstr/>
  </property>
  <property fmtid="{D5CDD505-2E9C-101B-9397-08002B2CF9AE}" pid="4" name="MediaServiceImageTags">
    <vt:lpwstr/>
  </property>
</Properties>
</file>